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3335000" cy="13335000"/>
  <p:notesSz cx="6858000" cy="9144000"/>
  <p:embeddedFontLst>
    <p:embeddedFont>
      <p:font typeface="Arial Narrow Bold" charset="1" panose="020B060602020203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AEAE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44603" y="544603"/>
            <a:ext cx="12245793" cy="12245793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637964" y="637964"/>
            <a:ext cx="12059072" cy="12059072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5359674" y="5359674"/>
            <a:ext cx="2615652" cy="2615652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6A6A6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5822587" y="5822587"/>
            <a:ext cx="1689826" cy="1689826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AE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4646810" y="1724829"/>
            <a:ext cx="4041381" cy="1618571"/>
            <a:chOff x="0" y="0"/>
            <a:chExt cx="5388507" cy="2158094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631822" cy="2158094"/>
            </a:xfrm>
            <a:custGeom>
              <a:avLst/>
              <a:gdLst/>
              <a:ahLst/>
              <a:cxnLst/>
              <a:rect r="r" b="b" t="t" l="l"/>
              <a:pathLst>
                <a:path h="2158094" w="2631822">
                  <a:moveTo>
                    <a:pt x="0" y="0"/>
                  </a:moveTo>
                  <a:lnTo>
                    <a:pt x="2631822" y="0"/>
                  </a:lnTo>
                  <a:lnTo>
                    <a:pt x="2631822" y="2158094"/>
                  </a:lnTo>
                  <a:lnTo>
                    <a:pt x="0" y="21580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3179252" y="0"/>
              <a:ext cx="2209256" cy="2158094"/>
            </a:xfrm>
            <a:custGeom>
              <a:avLst/>
              <a:gdLst/>
              <a:ahLst/>
              <a:cxnLst/>
              <a:rect r="r" b="b" t="t" l="l"/>
              <a:pathLst>
                <a:path h="2158094" w="2209256">
                  <a:moveTo>
                    <a:pt x="0" y="0"/>
                  </a:moveTo>
                  <a:lnTo>
                    <a:pt x="2209255" y="0"/>
                  </a:lnTo>
                  <a:lnTo>
                    <a:pt x="2209255" y="2158094"/>
                  </a:lnTo>
                  <a:lnTo>
                    <a:pt x="0" y="21580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1333500" y="5312049"/>
            <a:ext cx="226980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ORIENTANDO (A):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886742" y="5400312"/>
            <a:ext cx="2197417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ORIENTADOR(A):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803852" y="8682118"/>
            <a:ext cx="1503514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TÍTULO: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749350" y="11207750"/>
            <a:ext cx="1836301" cy="70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4"/>
              </a:lnSpc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MANAUS – AM</a:t>
            </a:r>
          </a:p>
          <a:p>
            <a:pPr algn="ctr">
              <a:lnSpc>
                <a:spcPts val="2724"/>
              </a:lnSpc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2025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646810" y="998039"/>
            <a:ext cx="4041381" cy="1618571"/>
            <a:chOff x="0" y="0"/>
            <a:chExt cx="5388507" cy="215809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631822" cy="2158094"/>
            </a:xfrm>
            <a:custGeom>
              <a:avLst/>
              <a:gdLst/>
              <a:ahLst/>
              <a:cxnLst/>
              <a:rect r="r" b="b" t="t" l="l"/>
              <a:pathLst>
                <a:path h="2158094" w="2631822">
                  <a:moveTo>
                    <a:pt x="0" y="0"/>
                  </a:moveTo>
                  <a:lnTo>
                    <a:pt x="2631822" y="0"/>
                  </a:lnTo>
                  <a:lnTo>
                    <a:pt x="2631822" y="2158094"/>
                  </a:lnTo>
                  <a:lnTo>
                    <a:pt x="0" y="21580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3179252" y="0"/>
              <a:ext cx="2209256" cy="2158094"/>
            </a:xfrm>
            <a:custGeom>
              <a:avLst/>
              <a:gdLst/>
              <a:ahLst/>
              <a:cxnLst/>
              <a:rect r="r" b="b" t="t" l="l"/>
              <a:pathLst>
                <a:path h="2158094" w="2209256">
                  <a:moveTo>
                    <a:pt x="0" y="0"/>
                  </a:moveTo>
                  <a:lnTo>
                    <a:pt x="2209255" y="0"/>
                  </a:lnTo>
                  <a:lnTo>
                    <a:pt x="2209255" y="2158094"/>
                  </a:lnTo>
                  <a:lnTo>
                    <a:pt x="0" y="21580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</p:grpSp>
      <p:sp>
        <p:nvSpPr>
          <p:cNvPr name="TextBox 5" id="5"/>
          <p:cNvSpPr txBox="true"/>
          <p:nvPr/>
        </p:nvSpPr>
        <p:spPr>
          <a:xfrm rot="0">
            <a:off x="688538" y="3177799"/>
            <a:ext cx="11957924" cy="1298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true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UNIVERSIDADE DO ESTADO DO AMAZONAS</a:t>
            </a:r>
          </a:p>
          <a:p>
            <a:pPr algn="ctr">
              <a:lnSpc>
                <a:spcPts val="3499"/>
              </a:lnSpc>
            </a:pPr>
            <a:r>
              <a:rPr lang="en-US" sz="2499" b="true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ESCOL SUPERIOR DE ARTES E TURISMO OU  CENTRO DE ESTUDOS SUPERIORES DE TEFÉ</a:t>
            </a:r>
          </a:p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PROGRAMA DE PÓS-GRADUAÇÃO INTERDISCIPLINAR EM CIÊNCIAS HUMANAS - PPGICH/UEA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88538" y="6055327"/>
            <a:ext cx="11957924" cy="4365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99"/>
              </a:lnSpc>
            </a:pPr>
            <a:r>
              <a:rPr lang="en-US" sz="2499" b="true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ORIENTANDO(A):</a:t>
            </a:r>
            <a:r>
              <a:rPr lang="en-US" sz="2499" b="true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 </a:t>
            </a: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  <a:r>
              <a:rPr lang="en-US" sz="2499" b="true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TÍTULO DO TRABALHO: </a:t>
            </a: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</a:pPr>
          </a:p>
          <a:p>
            <a:pPr algn="just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ORIENTADOR(A):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749350" y="12020550"/>
            <a:ext cx="1836301" cy="70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4"/>
              </a:lnSpc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MANAUS – AM</a:t>
            </a:r>
          </a:p>
          <a:p>
            <a:pPr algn="ctr">
              <a:lnSpc>
                <a:spcPts val="2724"/>
              </a:lnSpc>
            </a:pPr>
            <a:r>
              <a:rPr lang="en-US" b="true" sz="2499">
                <a:solidFill>
                  <a:srgbClr val="000000"/>
                </a:solidFill>
                <a:latin typeface="Arial Narrow Bold"/>
                <a:ea typeface="Arial Narrow Bold"/>
                <a:cs typeface="Arial Narrow Bold"/>
                <a:sym typeface="Arial Narrow Bold"/>
              </a:rPr>
              <a:t>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DAGj9gQIEMQ</dc:identifier>
  <dcterms:modified xsi:type="dcterms:W3CDTF">2011-08-01T06:04:30Z</dcterms:modified>
  <cp:revision>1</cp:revision>
  <dc:title>Cópia de MODELO CAPA CD DISSERTAÇÃO</dc:title>
</cp:coreProperties>
</file>